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&lt;5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432098765432098E-3"/>
                  <c:y val="1.9642228626261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864197530864196E-3"/>
                  <c:y val="1.68361959653669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  <c:pt idx="4">
                  <c:v>აშშ, 2014</c:v>
                </c:pt>
              </c:strCache>
            </c:strRef>
          </c:cat>
          <c:val>
            <c:numRef>
              <c:f>Sheet1!$B$2:$F$2</c:f>
              <c:numCache>
                <c:formatCode>0.00%</c:formatCode>
                <c:ptCount val="5"/>
                <c:pt idx="0" formatCode="0.0%">
                  <c:v>0.14147018479665283</c:v>
                </c:pt>
                <c:pt idx="1">
                  <c:v>2.4E-2</c:v>
                </c:pt>
                <c:pt idx="2">
                  <c:v>4.2000000000000003E-2</c:v>
                </c:pt>
                <c:pt idx="3">
                  <c:v>3.5999999999999997E-2</c:v>
                </c:pt>
                <c:pt idx="4" formatCode="0.0%">
                  <c:v>3.5446489434219498E-2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6_19</c:v>
                </c:pt>
              </c:strCache>
            </c:strRef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  <c:pt idx="4">
                  <c:v>აშშ, 2014</c:v>
                </c:pt>
              </c:strCache>
            </c:strRef>
          </c:cat>
          <c:val>
            <c:numRef>
              <c:f>Sheet1!$B$3:$F$3</c:f>
              <c:numCache>
                <c:formatCode>0.00%</c:formatCode>
                <c:ptCount val="5"/>
                <c:pt idx="0" formatCode="0.0%">
                  <c:v>5.4994250156702687E-2</c:v>
                </c:pt>
                <c:pt idx="1">
                  <c:v>8.1000000000000003E-2</c:v>
                </c:pt>
                <c:pt idx="2">
                  <c:v>6.7000000000000004E-2</c:v>
                </c:pt>
                <c:pt idx="3" formatCode="0%">
                  <c:v>7.0000000000000007E-2</c:v>
                </c:pt>
                <c:pt idx="4" formatCode="0.0%">
                  <c:v>5.2488070892978869E-2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20_34</c:v>
                </c:pt>
              </c:strCache>
            </c:strRef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  <c:pt idx="4">
                  <c:v>აშშ, 2014</c:v>
                </c:pt>
              </c:strCache>
            </c:strRef>
          </c:cat>
          <c:val>
            <c:numRef>
              <c:f>Sheet1!$B$4:$F$4</c:f>
              <c:numCache>
                <c:formatCode>0.00%</c:formatCode>
                <c:ptCount val="5"/>
                <c:pt idx="0" formatCode="0.0%">
                  <c:v>0.10298795018481559</c:v>
                </c:pt>
                <c:pt idx="1">
                  <c:v>0.115</c:v>
                </c:pt>
                <c:pt idx="2">
                  <c:v>0.114</c:v>
                </c:pt>
                <c:pt idx="3">
                  <c:v>9.9000000000000005E-2</c:v>
                </c:pt>
                <c:pt idx="4" formatCode="0.0%">
                  <c:v>8.5207907293796861E-2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35_54</c:v>
                </c:pt>
              </c:strCache>
            </c:strRef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  <c:pt idx="4">
                  <c:v>აშშ, 2014</c:v>
                </c:pt>
              </c:strCache>
            </c:strRef>
          </c:cat>
          <c:val>
            <c:numRef>
              <c:f>Sheet1!$B$5:$F$5</c:f>
              <c:numCache>
                <c:formatCode>0.00%</c:formatCode>
                <c:ptCount val="5"/>
                <c:pt idx="0" formatCode="0.0%">
                  <c:v>0.14713179191730399</c:v>
                </c:pt>
                <c:pt idx="1">
                  <c:v>0.224</c:v>
                </c:pt>
                <c:pt idx="2">
                  <c:v>0.214</c:v>
                </c:pt>
                <c:pt idx="3" formatCode="0%">
                  <c:v>0.27</c:v>
                </c:pt>
                <c:pt idx="4" formatCode="0.0%">
                  <c:v>0.16291751874573962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55_64</c:v>
                </c:pt>
              </c:strCache>
            </c:strRef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  <c:pt idx="4">
                  <c:v>აშშ, 2014</c:v>
                </c:pt>
              </c:strCache>
            </c:strRef>
          </c:cat>
          <c:val>
            <c:numRef>
              <c:f>Sheet1!$B$6:$F$6</c:f>
              <c:numCache>
                <c:formatCode>0.00%</c:formatCode>
                <c:ptCount val="5"/>
                <c:pt idx="0" formatCode="0.0%">
                  <c:v>0.16800000000000001</c:v>
                </c:pt>
                <c:pt idx="1">
                  <c:v>0.26500000000000001</c:v>
                </c:pt>
                <c:pt idx="2">
                  <c:v>0.20500000000000007</c:v>
                </c:pt>
                <c:pt idx="3">
                  <c:v>0.1669999999999999</c:v>
                </c:pt>
                <c:pt idx="4" formatCode="0.0%">
                  <c:v>0.13701431492842533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65_74</c:v>
                </c:pt>
              </c:strCache>
            </c:strRef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  <c:pt idx="4">
                  <c:v>აშშ, 2014</c:v>
                </c:pt>
              </c:strCache>
            </c:strRef>
          </c:cat>
          <c:val>
            <c:numRef>
              <c:f>Sheet1!$B$7:$F$7</c:f>
              <c:numCache>
                <c:formatCode>0.00%</c:formatCode>
                <c:ptCount val="5"/>
                <c:pt idx="0" formatCode="0.0%">
                  <c:v>0.18403113140420313</c:v>
                </c:pt>
                <c:pt idx="1">
                  <c:v>0.13900000000000001</c:v>
                </c:pt>
                <c:pt idx="2" formatCode="0%">
                  <c:v>0.18</c:v>
                </c:pt>
                <c:pt idx="3">
                  <c:v>0.19400000000000001</c:v>
                </c:pt>
                <c:pt idx="4" formatCode="0.0%">
                  <c:v>0.14178595773687799</c:v>
                </c:pt>
              </c:numCache>
            </c:numRef>
          </c:val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&gt;75</c:v>
                </c:pt>
              </c:strCache>
            </c:strRef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  <c:pt idx="4">
                  <c:v>აშშ, 2014</c:v>
                </c:pt>
              </c:strCache>
            </c:strRef>
          </c:cat>
          <c:val>
            <c:numRef>
              <c:f>Sheet1!$B$8:$F$8</c:f>
              <c:numCache>
                <c:formatCode>0.00%</c:formatCode>
                <c:ptCount val="5"/>
                <c:pt idx="0" formatCode="0.0%">
                  <c:v>0.20138699217944983</c:v>
                </c:pt>
                <c:pt idx="1">
                  <c:v>0.152</c:v>
                </c:pt>
                <c:pt idx="2">
                  <c:v>0.17799999999999999</c:v>
                </c:pt>
                <c:pt idx="3">
                  <c:v>0.16400000000000001</c:v>
                </c:pt>
                <c:pt idx="4" formatCode="0.0%">
                  <c:v>0.38513974096796183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overlap val="100"/>
        <c:axId val="31980928"/>
        <c:axId val="46552192"/>
      </c:barChart>
      <c:catAx>
        <c:axId val="319809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6552192"/>
        <c:crosses val="autoZero"/>
        <c:auto val="1"/>
        <c:lblAlgn val="ctr"/>
        <c:lblOffset val="100"/>
        <c:noMultiLvlLbl val="0"/>
      </c:catAx>
      <c:valAx>
        <c:axId val="4655219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31980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15390784485274"/>
          <c:y val="6.746917727785226E-2"/>
          <c:w val="0.10994240303295423"/>
          <c:h val="0.545173922102323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1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0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2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4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7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5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6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2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1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92561-162D-4390-9387-BD93A44B4E97}" type="datetimeFigureOut">
              <a:rPr lang="en-US" smtClean="0"/>
              <a:t>07-Jun-19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ჯანდაცვაზე დანახარჯები ასაკობრივ ჭრილში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894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600" y="6324600"/>
            <a:ext cx="116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SSA, OECD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9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ჯანდაცვაზე დანახარჯები ასაკობრივ ჭრილში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15</cp:revision>
  <dcterms:created xsi:type="dcterms:W3CDTF">2019-06-06T15:49:21Z</dcterms:created>
  <dcterms:modified xsi:type="dcterms:W3CDTF">2019-06-07T05:37:51Z</dcterms:modified>
</cp:coreProperties>
</file>